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57" r:id="rId3"/>
    <p:sldId id="272" r:id="rId4"/>
    <p:sldId id="266" r:id="rId5"/>
    <p:sldId id="262" r:id="rId6"/>
    <p:sldId id="267" r:id="rId7"/>
    <p:sldId id="268" r:id="rId8"/>
    <p:sldId id="269" r:id="rId9"/>
    <p:sldId id="275" r:id="rId10"/>
    <p:sldId id="270" r:id="rId11"/>
    <p:sldId id="271" r:id="rId12"/>
    <p:sldId id="273" r:id="rId13"/>
    <p:sldId id="26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2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24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844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35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259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37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3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4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55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7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553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00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783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33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168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4767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8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064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8013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979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50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919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64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61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4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6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7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9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8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07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84C8-0A13-4D7B-9B85-65BFDC20D730}" type="datetimeFigureOut">
              <a:rPr lang="en-US" smtClean="0"/>
              <a:t>12/31/2013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2BA6BC-779E-4F49-A367-EE4117EF52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3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94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0" y="-13216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ফুলের শুভেচ্ছা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8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07091" y="2552133"/>
            <a:ext cx="12406184" cy="43058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7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 কী 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শ্রেণীবিন্যাসের জনক কে ?</a:t>
            </a:r>
          </a:p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বৈঞ্জানিক নাম লিখ।</a:t>
            </a:r>
          </a:p>
          <a:p>
            <a:r>
              <a:rPr lang="bn-BD" sz="7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bn-BD" sz="7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" y="1"/>
            <a:ext cx="12192000" cy="21006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মুল্যয়ন</a:t>
            </a:r>
            <a:endParaRPr lang="en-US" sz="6600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90314" y="2743200"/>
            <a:ext cx="5894363" cy="14489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</a:rPr>
              <a:t>একক কাজ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71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 animBg="1"/>
      <p:bldP spid="4" grpId="2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0126" y="3316872"/>
            <a:ext cx="6790765" cy="23666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প্রশ্ন আছে কী?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8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0" y="0"/>
            <a:ext cx="12192000" cy="2743200"/>
          </a:xfrm>
          <a:prstGeom prst="downArrowCallou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বাডির কাজ </a:t>
            </a:r>
            <a:endParaRPr lang="en-US" sz="66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0" y="2940908"/>
            <a:ext cx="12192000" cy="391709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পরিফেরা ও নিডারিয়া পর্বের দুইটি করে বৈশিষ্ট খাতায় </a:t>
            </a:r>
          </a:p>
          <a:p>
            <a:pPr lvl="0"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40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3541" y="5715000"/>
            <a:ext cx="4585447" cy="8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79986" y="5411450"/>
            <a:ext cx="43299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78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49376"/>
            <a:ext cx="6019800" cy="55086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মোঃ ইকবাল হোসেন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পার-বিষ্ণুপুর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উচ্চ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বদরগঞ্জ-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রংপুর।</a:t>
            </a:r>
            <a:b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49374"/>
            <a:ext cx="6038850" cy="550862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বিষয়ঃ-সাধারণ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শ্রেণি-অষ্টম</a:t>
            </a:r>
          </a:p>
          <a:p>
            <a:pPr marL="0" indent="0">
              <a:buNone/>
            </a:pP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সময়ঃ-৪৫ মিনিট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042" y="4271749"/>
            <a:ext cx="4521958" cy="25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22409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95" y="2"/>
            <a:ext cx="3439888" cy="6857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r="13595"/>
          <a:stretch/>
        </p:blipFill>
        <p:spPr>
          <a:xfrm>
            <a:off x="3833784" y="0"/>
            <a:ext cx="4789711" cy="6857999"/>
          </a:xfrm>
          <a:prstGeom prst="rect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890750" y="5476546"/>
            <a:ext cx="17347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/>
              <a:t>সিংহ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2076" y="5430379"/>
            <a:ext cx="3294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কেঁচো</a:t>
            </a:r>
            <a:r>
              <a:rPr lang="bn-BD" sz="6600" dirty="0" smtClean="0"/>
              <a:t> 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9318812" y="5782235"/>
            <a:ext cx="216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তারা মাছ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15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6256"/>
            <a:ext cx="12191999" cy="16833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115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0" y="2015835"/>
            <a:ext cx="12192000" cy="4842165"/>
          </a:xfrm>
          <a:prstGeom prst="flowChartPunchedTap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</a:t>
            </a:r>
            <a:endParaRPr lang="bn-BD" sz="7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প্রাণিজগতির শ্রেণিবিন্যাস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0" y="0"/>
            <a:ext cx="12192000" cy="773669"/>
          </a:xfrm>
          <a:prstGeom prst="wedgeEllipse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665281" y="526433"/>
            <a:ext cx="10616438" cy="1883393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tabLst>
                <a:tab pos="1198563" algn="l"/>
              </a:tabLst>
            </a:pPr>
            <a:r>
              <a:rPr lang="bn-BD" sz="4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শ্রেণীবিন্যাস কী তা বলতে পারবে </a:t>
            </a:r>
            <a:r>
              <a:rPr lang="bn-BD" sz="48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690871" y="2118469"/>
            <a:ext cx="10723681" cy="1999397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শ্রেণীবিন্যাসের জনক ও নামকণ সম্পর্কে বলতে পারবে </a:t>
            </a:r>
            <a:r>
              <a:rPr lang="bn-BD" sz="4400" dirty="0" smtClean="0">
                <a:solidFill>
                  <a:prstClr val="whit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prstClr val="whit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690871" y="3826509"/>
            <a:ext cx="10810257" cy="2285999"/>
          </a:xfrm>
          <a:prstGeom prst="striped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পরিফেরা ও নিডারা পর্বের প্রানী সম্পর্কে ব্যাখ্যা করতে পারবে 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-164123"/>
            <a:ext cx="12379569" cy="71289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প্রাণীর বিভিন্নতার জন্য প্রানী জগত সম্পর্কে জানা।অত্যান্ত কস্টকর। সহজে এ বিশাল প্রানীজগৎকে জানার জন্য এর বিন্নাস্তকরন প্রয়োন।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</a:t>
            </a:r>
            <a:r>
              <a:rPr lang="bn-BD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জগৎকে ধাপে ধাপে বিনাস্ত করার পদধতিকে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জগৎকে ধাপে ধাপে বিনাস্ত করার পদধতিকে শ্রেণীবিন্যাস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শ্রেণীবিন্যাসের জনক লিনিয়াস সর্বপ্রথম প্রজাতির বৈশিষ্ট চিহ্নিত করেন এবং দি পদ  নামকরন  প্রথা প্রবর্তন করেন।</a:t>
            </a:r>
          </a:p>
          <a:p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প্রজাতি </a:t>
            </a:r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</a:t>
            </a:r>
            <a:r>
              <a:rPr lang="bn-BD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শ্রেণীবিন্যাসের নিচের ধাপ একক। যেমন –মানুষ, কুনব্যাঙ, কবুতর ইত্যাদি।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2" y="1917703"/>
            <a:ext cx="5619270" cy="38710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7220" y="5842544"/>
            <a:ext cx="2773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স্পঞ্জিল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749" y="1917703"/>
            <a:ext cx="5371476" cy="3871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46405" y="5842544"/>
            <a:ext cx="2458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হাইড্রা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140573"/>
            <a:ext cx="11994777" cy="923330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আরও কিছু ছবি দেখি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2411635" cy="685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পরিফেরাঃ- পরিফেরা পর্বের প্রানীদের স্পঞ্জ বলা হয়। পৃথিবীর  সর্বত্রই এদের দলব্দ হয়ে বাস করতে দেখা যায়।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বৈশিষ্টঃ 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এরা সরলতম বহুকোষী প্রানি।</a:t>
            </a:r>
          </a:p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এদের দেহ প্রাচীর অসংখ্য ছিদ্রযুক্ত।</a:t>
            </a:r>
          </a:p>
          <a:p>
            <a:endPara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নিডারিয়াঃ- </a:t>
            </a:r>
            <a:r>
              <a:rPr lang="bn-BD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  </a:t>
            </a:r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জায়গায় এই প্রজাতির প্রানী দেখা যায়। এরা পানিতে ভাসমান কাঠ ,পাতা বা অন্য কোন কিছুর সংগে দেহকে আটকে সাতার  কাটে। </a:t>
            </a:r>
          </a:p>
          <a:p>
            <a:endParaRPr lang="bn-BD" sz="4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1150</TotalTime>
  <Words>235</Words>
  <Application>Microsoft Office PowerPoint</Application>
  <PresentationFormat>Widescreen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NikoshBAN</vt:lpstr>
      <vt:lpstr>Trebuchet MS</vt:lpstr>
      <vt:lpstr>Vrinda</vt:lpstr>
      <vt:lpstr>Wingdings</vt:lpstr>
      <vt:lpstr>Wingdings 3</vt:lpstr>
      <vt:lpstr>Facet</vt:lpstr>
      <vt:lpstr>1_Facet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মোঃ ইকবাল হোসেন। পার-বিষ্ণ</dc:title>
  <dc:creator>DOEL</dc:creator>
  <cp:lastModifiedBy>DOEL</cp:lastModifiedBy>
  <cp:revision>139</cp:revision>
  <dcterms:created xsi:type="dcterms:W3CDTF">2013-11-25T04:22:54Z</dcterms:created>
  <dcterms:modified xsi:type="dcterms:W3CDTF">2013-12-31T15:54:53Z</dcterms:modified>
</cp:coreProperties>
</file>